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1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89" r:id="rId25"/>
    <p:sldId id="278" r:id="rId26"/>
    <p:sldId id="290" r:id="rId27"/>
    <p:sldId id="279" r:id="rId28"/>
    <p:sldId id="281" r:id="rId29"/>
    <p:sldId id="282" r:id="rId30"/>
    <p:sldId id="283" r:id="rId31"/>
    <p:sldId id="287" r:id="rId32"/>
    <p:sldId id="288" r:id="rId33"/>
    <p:sldId id="284" r:id="rId34"/>
    <p:sldId id="285" r:id="rId35"/>
    <p:sldId id="286" r:id="rId36"/>
    <p:sldId id="292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1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484784"/>
            <a:ext cx="8458200" cy="4014939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Районный интеллектуально – творческий конкурс</a:t>
            </a:r>
            <a:b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«Маленькие </a:t>
            </a: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уквоведы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2022»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88640"/>
            <a:ext cx="8784976" cy="1008112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образования Администрации города Екатеринбурга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Управления образования Кировского района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– детский сада № 313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mbdou\Desktop\Буквы\IMG-20220404-WA0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7067" y="3620344"/>
            <a:ext cx="2736304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mbdou\Desktop\Дети с буквами\IMG-20220418-WA00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56992"/>
            <a:ext cx="1631504" cy="1631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bdou\Desktop\Дети с буквами\IMG-20220418-WA000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458" y="5085184"/>
            <a:ext cx="1648100" cy="164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mbdou\Desktop\Дети с буквами\IMG-20220418-WA000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64288" y="3308648"/>
            <a:ext cx="1679848" cy="1679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mbdou\Desktop\Дети с буквами\IMG-20220418-WA000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0152" y="5085184"/>
            <a:ext cx="1648100" cy="164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0240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mbdou\Desktop\Буквы\IMG-20220414-WA00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1" y="1440071"/>
            <a:ext cx="3593245" cy="5238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02688" y="116632"/>
            <a:ext cx="755046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Буква «Ж» </a:t>
            </a: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сдела</a:t>
            </a:r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</a:p>
          <a:p>
            <a:pPr algn="ctr"/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эластичной массы для </a:t>
            </a:r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епки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39282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mbdou\Desktop\Буквы\IMG-20220414-WA000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900" y="1124744"/>
            <a:ext cx="4212467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29116" y="260648"/>
            <a:ext cx="896206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Буква «З» </a:t>
            </a: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сдела</a:t>
            </a:r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из </a:t>
            </a: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картона и губки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08571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mbdou\Desktop\Буквы\IMG-20220414-WA00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440071"/>
            <a:ext cx="3921965" cy="522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72673" y="116632"/>
            <a:ext cx="741049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Буква «И» </a:t>
            </a: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сдела</a:t>
            </a:r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</a:p>
          <a:p>
            <a:pPr algn="ctr"/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шерстяных ниток и пуговиц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55334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mbdou\Desktop\Буквы\IMG-20220414-WA00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9" y="1636173"/>
            <a:ext cx="3456383" cy="5033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253255" y="260648"/>
            <a:ext cx="697793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Буква «Й» </a:t>
            </a: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сдела</a:t>
            </a:r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из </a:t>
            </a: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ниток, </a:t>
            </a:r>
          </a:p>
          <a:p>
            <a:pPr algn="ctr"/>
            <a:r>
              <a:rPr lang="ru-RU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паеток</a:t>
            </a: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бисера, пуговиц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33775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mbdou\Desktop\Буквы\IMG-20220414-WA00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907" y="1630288"/>
            <a:ext cx="3833309" cy="5111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15306" y="260648"/>
            <a:ext cx="765382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Буква «К» </a:t>
            </a: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сдела</a:t>
            </a:r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из </a:t>
            </a: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ниток, </a:t>
            </a:r>
          </a:p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фетра, декоративных элементов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80459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mbdou\Desktop\Буквы\IMG-20220414-WA001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5588" y="1700808"/>
            <a:ext cx="3473871" cy="5029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73116" y="260648"/>
            <a:ext cx="893821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Буква «Л» </a:t>
            </a: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сдела</a:t>
            </a:r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из бархатных </a:t>
            </a:r>
          </a:p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ниток, с использованием аппликации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17609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mbdou\Desktop\Буквы\IMG-20220414-WA001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584087"/>
            <a:ext cx="3759948" cy="5013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983354" y="260648"/>
            <a:ext cx="551772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Буква «М» </a:t>
            </a: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сдела</a:t>
            </a:r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</a:p>
          <a:p>
            <a:pPr algn="ctr"/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из бумажных салфеток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47264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mbdou\Desktop\Буквы\IMG-20220414-WA002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9" y="1112668"/>
            <a:ext cx="3707354" cy="5556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260648"/>
            <a:ext cx="903649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Буква «Н» </a:t>
            </a: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сдела</a:t>
            </a:r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из бумаги и бисера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52757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mbdou\Desktop\Буквы\IMG-20220414-WA00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907" y="2206350"/>
            <a:ext cx="3401262" cy="4535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260648"/>
            <a:ext cx="9036495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Буква «О» </a:t>
            </a: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связана крючком </a:t>
            </a:r>
          </a:p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 использованием </a:t>
            </a:r>
          </a:p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декоративных элементов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761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mbdou\Desktop\Буквы\IMG-20220414-WA003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780" y="1580794"/>
            <a:ext cx="3852428" cy="5136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255561" y="260648"/>
            <a:ext cx="697331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Буква «П» </a:t>
            </a: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сдела</a:t>
            </a:r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из </a:t>
            </a: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фетра, </a:t>
            </a:r>
          </a:p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декоративных элементов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29421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7467" y="866849"/>
            <a:ext cx="8686800" cy="4955381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алфавит?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Вам, ребята, он известен.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Буква в нем всегда стоит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своем особом месте.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Учим, учим назубок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Алфавит мы дружно,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Чтобы он найти помог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словарях, где нужно.</a:t>
            </a:r>
            <a:endParaRPr lang="ru-RU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 descr="C:\Users\mbdou\Desktop\images.jf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941168"/>
            <a:ext cx="2600325" cy="176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66823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mbdou\Desktop\Буквы\IMG-20220414-WA00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4077" y="1621191"/>
            <a:ext cx="3840131" cy="5120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117268" y="260648"/>
            <a:ext cx="524989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Буква «Р» </a:t>
            </a: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сдела</a:t>
            </a:r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</a:p>
          <a:p>
            <a:pPr algn="ctr"/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разных видов круп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92111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mbdou\Desktop\Буквы\IMG-20220414-WA003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908" y="1196752"/>
            <a:ext cx="4158460" cy="5544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49472" y="260648"/>
            <a:ext cx="858549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Буква «С» </a:t>
            </a: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сдела</a:t>
            </a:r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из </a:t>
            </a: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ваты и бисера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50175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mbdou\Desktop\Буквы\IMG-20220414-WA003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199640"/>
            <a:ext cx="3377333" cy="4503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030710" y="260648"/>
            <a:ext cx="5423023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Буква «Т» </a:t>
            </a: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сдела</a:t>
            </a:r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</a:p>
          <a:p>
            <a:pPr algn="ctr"/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ткани и деталей </a:t>
            </a:r>
          </a:p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отработанной техники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687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mbdou\Desktop\Буквы\IMG-20220414-WA001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219266"/>
            <a:ext cx="4087569" cy="5450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74291" y="260648"/>
            <a:ext cx="873585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Буква «У» </a:t>
            </a: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сдела</a:t>
            </a:r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из </a:t>
            </a: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губки и </a:t>
            </a:r>
            <a:r>
              <a:rPr lang="ru-RU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паеток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16124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bdou\Documents\Конкурсы\Конкурсы 2021-2022\Конкурс Маленькие буквоведы-2022\Буквы\IMG-20220418-WA000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443604" y="748545"/>
            <a:ext cx="5013264" cy="6684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117269" y="260648"/>
            <a:ext cx="524989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Буква </a:t>
            </a:r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«Ф» </a:t>
            </a: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сдела</a:t>
            </a:r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</a:p>
          <a:p>
            <a:pPr algn="ctr"/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разных видов круп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55501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mbdou\Desktop\Буквы\IMG-20220414-WA00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995" y="1584087"/>
            <a:ext cx="3813953" cy="5085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117269" y="260648"/>
            <a:ext cx="524989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Буква «Х» </a:t>
            </a: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сдела</a:t>
            </a:r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</a:p>
          <a:p>
            <a:pPr algn="ctr"/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разных видов круп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97652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mbdou\Desktop\Буквы\IMG-20220414-WA003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584086"/>
            <a:ext cx="3523935" cy="5085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311596" y="260648"/>
            <a:ext cx="686123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Буква «Ц» </a:t>
            </a: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сдела</a:t>
            </a:r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из </a:t>
            </a: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шнура</a:t>
            </a:r>
          </a:p>
          <a:p>
            <a:pPr algn="ctr"/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декоративных цветов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08133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mbdou\Desktop\Буквы\IMG-20220414-WA002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906" y="1700808"/>
            <a:ext cx="3726413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02268" y="260648"/>
            <a:ext cx="8279895" cy="206210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Буква «Ч» </a:t>
            </a: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сдела</a:t>
            </a:r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на 3</a:t>
            </a:r>
            <a:r>
              <a:rPr lang="en-US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принтере</a:t>
            </a:r>
          </a:p>
          <a:p>
            <a:pPr algn="ctr"/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использованием бусинок</a:t>
            </a:r>
            <a:endParaRPr lang="ru-RU" sz="40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23097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mbdou\Desktop\Буквы\IMG-20220414-WA003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211810"/>
            <a:ext cx="5937936" cy="4453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526856" y="260648"/>
            <a:ext cx="6430735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Буква «Ш» </a:t>
            </a: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сдела</a:t>
            </a:r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</a:p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из гофрированной бумаги, </a:t>
            </a:r>
          </a:p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декоративных элементов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24132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mbdou\Desktop\Буквы\IMG-20220414-WA003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956" y="1584086"/>
            <a:ext cx="3867960" cy="5157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221066" y="260648"/>
            <a:ext cx="704231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Буква «Щ» </a:t>
            </a: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сдела</a:t>
            </a:r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из </a:t>
            </a:r>
            <a:r>
              <a:rPr lang="ru-RU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флиса</a:t>
            </a: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декоративных элементов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04331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bdou\Desktop\Буквы\IMG-20220414-WA001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7" y="1541403"/>
            <a:ext cx="3888431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819053" y="116632"/>
            <a:ext cx="551772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Буква «А» </a:t>
            </a: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сдела</a:t>
            </a:r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</a:p>
          <a:p>
            <a:pPr algn="ctr"/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из бумажных салфеток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11793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mbdou\Desktop\Буквы\IMG-20220414-WA002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1" y="1726297"/>
            <a:ext cx="3744416" cy="4992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66988" y="260648"/>
            <a:ext cx="755046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Буква «Ь» </a:t>
            </a: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сдела</a:t>
            </a:r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</a:p>
          <a:p>
            <a:pPr algn="ctr"/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из эластичной массы для лепки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84968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mbdou\Desktop\Буквы\IMG-20220414-WA002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199640"/>
            <a:ext cx="3473270" cy="4631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87873" y="260648"/>
            <a:ext cx="7908703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Буква «Ы» </a:t>
            </a: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связана крючком, </a:t>
            </a:r>
          </a:p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 использованием декоративных </a:t>
            </a:r>
          </a:p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элементов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03336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mbdou\Desktop\Буквы\IMG-20220414-WA002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4076" y="1584087"/>
            <a:ext cx="3813953" cy="5085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66989" y="260648"/>
            <a:ext cx="755046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Буква «Ъ» </a:t>
            </a: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сдела</a:t>
            </a:r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</a:p>
          <a:p>
            <a:pPr algn="ctr"/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эластичной массы для лепки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2511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mbdou\Desktop\Буквы\IMG-20220414-WA00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992" y="1584086"/>
            <a:ext cx="3813954" cy="5085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51227" y="260648"/>
            <a:ext cx="818198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Буква «Э» </a:t>
            </a: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сдела</a:t>
            </a:r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</a:p>
          <a:p>
            <a:pPr algn="ctr"/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игрушек из киндер - сюрпризов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00452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mbdou\Desktop\Буквы\IMG-20220414-WA001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799693" y="1880826"/>
            <a:ext cx="5472606" cy="4104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09554" y="260648"/>
            <a:ext cx="726532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Буква «Ю» </a:t>
            </a: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сдела</a:t>
            </a:r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из </a:t>
            </a: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стразов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976068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mbdou\Desktop\Буквы\IMG-20220414-WA000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0791" y="1196752"/>
            <a:ext cx="4839837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37230" y="260648"/>
            <a:ext cx="760996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Буква «Я» </a:t>
            </a:r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сдела</a:t>
            </a:r>
            <a:r>
              <a:rPr lang="ru-RU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из </a:t>
            </a:r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риса</a:t>
            </a:r>
            <a:endParaRPr lang="ru-RU" sz="4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4581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mbdou\Desktop\49249_77a75f5806c568d9eb241fccc8a2be9e.jpg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4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43999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bdou\Desktop\Буквы\IMG-20220414-WA000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3" y="1196752"/>
            <a:ext cx="4002421" cy="5544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56055" y="116632"/>
            <a:ext cx="844372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Буква «Б» </a:t>
            </a: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сдела</a:t>
            </a:r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из мятой бумаги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41753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bdou\Desktop\Буквы\IMG-20220414-WA002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268760"/>
            <a:ext cx="3996443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4667" y="116632"/>
            <a:ext cx="896649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Буква «В» </a:t>
            </a:r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сдела</a:t>
            </a:r>
            <a:r>
              <a:rPr lang="ru-RU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из </a:t>
            </a:r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попкорна</a:t>
            </a:r>
            <a:endParaRPr lang="ru-RU" sz="4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90564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mbdou\Desktop\Буквы\IMG-20220414-WA002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574" y="1556792"/>
            <a:ext cx="3602432" cy="5078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836711" y="14427"/>
            <a:ext cx="587673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Буква  «Г» сделана </a:t>
            </a:r>
            <a:b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sz="40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фетра и мягких бусин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84499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mbdou\Desktop\Буквы\IMG-20220414-WA000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900" y="1534276"/>
            <a:ext cx="3887316" cy="518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43046" y="116632"/>
            <a:ext cx="866974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Буква «Д» </a:t>
            </a: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сдела</a:t>
            </a:r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</a:p>
          <a:p>
            <a:pPr algn="ctr"/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ламинированной бумаги и </a:t>
            </a:r>
            <a:r>
              <a:rPr lang="ru-RU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паеток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97385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mbdou\Desktop\Буквы\IMG-20220414-WA00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3" y="1556792"/>
            <a:ext cx="3718594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939182" y="116632"/>
            <a:ext cx="527747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Буква «Е» </a:t>
            </a: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сдела</a:t>
            </a:r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из </a:t>
            </a:r>
            <a:endParaRPr lang="en-US" sz="40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конструктора </a:t>
            </a: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LEGO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39187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mbdou\Desktop\Буквы\IMG-20220414-WA002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906" y="1196752"/>
            <a:ext cx="4104455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99611" y="116632"/>
            <a:ext cx="795660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Буква «Ё» </a:t>
            </a:r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сдела</a:t>
            </a:r>
            <a:r>
              <a:rPr lang="ru-RU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из </a:t>
            </a:r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ниток</a:t>
            </a:r>
            <a:endParaRPr lang="ru-RU" sz="4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21941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210</TotalTime>
  <Words>340</Words>
  <Application>Microsoft Office PowerPoint</Application>
  <PresentationFormat>Экран (4:3)</PresentationFormat>
  <Paragraphs>66</Paragraphs>
  <Slides>36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Трек</vt:lpstr>
      <vt:lpstr>Районный интеллектуально – творческий конкурс «Маленькие буквоведы – 2022»</vt:lpstr>
      <vt:lpstr>Презентация PowerPoint</vt:lpstr>
      <vt:lpstr>Презентация PowerPoint</vt:lpstr>
      <vt:lpstr>Презентация PowerPoint</vt:lpstr>
      <vt:lpstr>Презентация PowerPoint</vt:lpstr>
      <vt:lpstr>Буква  «Г» сделана  из фетра и мягких бусин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Районный интеллектуально – творческий конкурс «Маленькие буквоведы – 2022»</dc:title>
  <dc:creator>mbdou</dc:creator>
  <cp:lastModifiedBy>mbdou</cp:lastModifiedBy>
  <cp:revision>51</cp:revision>
  <dcterms:created xsi:type="dcterms:W3CDTF">2022-04-18T06:06:30Z</dcterms:created>
  <dcterms:modified xsi:type="dcterms:W3CDTF">2022-04-19T05:22:57Z</dcterms:modified>
</cp:coreProperties>
</file>