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23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2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52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73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848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1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66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6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3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82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3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7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46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5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62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EEAA-CD1C-4D55-A7CA-4F6D688844E7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85F5A33-4FAE-41F9-AEA2-DDBB1E22C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1163" y="1699491"/>
            <a:ext cx="9371013" cy="1239854"/>
          </a:xfrm>
        </p:spPr>
        <p:txBody>
          <a:bodyPr>
            <a:normAutofit/>
          </a:bodyPr>
          <a:lstStyle/>
          <a:p>
            <a:pPr algn="ctr"/>
            <a:r>
              <a:rPr lang="ru-RU" sz="5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«Чемоданчик речевого моста»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2096" y="3329545"/>
            <a:ext cx="8915399" cy="7829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преемственности работы учителя-логопеда и воспитателя для детей с дизартрией и билингвизмом.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47855" y="5461061"/>
            <a:ext cx="6770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Воситова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Бисаида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Маджитовна,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№313.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фестиваль-конкурс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«Просторы речи»</a:t>
            </a:r>
          </a:p>
        </p:txBody>
      </p:sp>
    </p:spTree>
    <p:extLst>
      <p:ext uri="{BB962C8B-B14F-4D97-AF65-F5344CB8AC3E}">
        <p14:creationId xmlns:p14="http://schemas.microsoft.com/office/powerpoint/2010/main" val="225910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837402" cy="6782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3926" y="1431636"/>
            <a:ext cx="10240909" cy="117301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р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азрыв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занятиями логопеда и речевой средой группы. Двойные трудности детей (дизартрия + билингвизм).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«Речевого моста»: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объединить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усилия для постоянного речевого тренинга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041" y="2604655"/>
            <a:ext cx="4102813" cy="41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1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836" y="624110"/>
            <a:ext cx="10104581" cy="82599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«Чемоданчик речевого моста»?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43012" y="1250054"/>
            <a:ext cx="5382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материализованная связь специалистов.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9928" y="4638098"/>
            <a:ext cx="110282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принцип: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НАПОЛНЯЕТ → Воспитатель ИСПОЛЬЗУЕТ → Логопед АНАЛИЗИРУЕТ и ОБНОВЛЯЕТ.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43012" y="5806793"/>
            <a:ext cx="497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каждый понедельник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84" y="1808890"/>
            <a:ext cx="3287271" cy="26761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126" y="1831709"/>
            <a:ext cx="2748193" cy="26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1392" y="732044"/>
            <a:ext cx="9741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Содержимое чемоданчика (ключевые компоненты)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4655" y="1316819"/>
            <a:ext cx="7573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недели»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(План).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«Дыхательные мостики»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(Игры на дыхание: перышки, вертушки).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«Артикуляционные тропинки»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(Карточки с веселыми упражнениями).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«Словарные кирпичики» 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по лексической теме для ежедневного проговаривания).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«Диалоги-конструкторы»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(Схемы для составления диалогов).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для воспитателя.</a:t>
            </a:r>
            <a:endParaRPr lang="ru-RU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99" y="3348144"/>
            <a:ext cx="2249688" cy="2895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70" y="3811904"/>
            <a:ext cx="2454678" cy="2598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394" y="3932919"/>
            <a:ext cx="2360553" cy="25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7928" y="307170"/>
            <a:ext cx="73463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из практики. 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«Домашние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детеныши»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7769" y="1178527"/>
            <a:ext cx="76656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недели: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Словарь: расширяем названия животных и их детенышей, глаголы действий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Фраза: строим простую фразу по схеме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Дыхание: формируем длительный целенаправленный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выдох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чемоданчика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материалы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🎯Игра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дыхание: «Покорми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цыпленка»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👄Артикуляционные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карточки: «В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гостях у бабушки в деревне»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построения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фразы: «Как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животные?»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🏃Рифмованный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комплекс: «На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1588" y="334593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-apple-system"/>
              </a:rPr>
              <a:t>🗣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351" y="3999575"/>
            <a:ext cx="2947148" cy="2585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298" y="193738"/>
            <a:ext cx="2510555" cy="3232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417" y="3598077"/>
            <a:ext cx="3582394" cy="2987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28" y="4040849"/>
            <a:ext cx="2907465" cy="25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7877" y="630441"/>
            <a:ext cx="6932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значимость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1781" y="1988649"/>
            <a:ext cx="93656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детей: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более понятной, уверенной. Рост активности в общении.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воспитателя: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четкий, удобный инструмент для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работы. Выросла профессиональная уверенность.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системы: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прочная, технологичная связь «логопед-воспитатель» – настоящий </a:t>
            </a:r>
            <a:r>
              <a:rPr lang="ru-RU" sz="2000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МОСТ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для обмена опытом:</a:t>
            </a:r>
            <a:r>
              <a:rPr lang="ru-RU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vositova2015@mail.ru</a:t>
            </a:r>
            <a:r>
              <a:rPr lang="ru-RU" sz="2000" dirty="0" smtClean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23166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272</TotalTime>
  <Words>323</Words>
  <Application>Microsoft Office PowerPoint</Application>
  <PresentationFormat>Широкоэкранный</PresentationFormat>
  <Paragraphs>37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-apple-system</vt:lpstr>
      <vt:lpstr>Arial</vt:lpstr>
      <vt:lpstr>Century Gothic</vt:lpstr>
      <vt:lpstr>Times New Roman</vt:lpstr>
      <vt:lpstr>Wingdings 3</vt:lpstr>
      <vt:lpstr>Легкий дым</vt:lpstr>
      <vt:lpstr>«Чемоданчик речевого моста»</vt:lpstr>
      <vt:lpstr>Актуальность и цель</vt:lpstr>
      <vt:lpstr>Что такое «Чемоданчик речевого моста»?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«Чемоданчик речевого моста»</dc:title>
  <dc:creator>Владелец</dc:creator>
  <cp:lastModifiedBy>Владелец</cp:lastModifiedBy>
  <cp:revision>27</cp:revision>
  <dcterms:created xsi:type="dcterms:W3CDTF">2026-01-10T08:22:34Z</dcterms:created>
  <dcterms:modified xsi:type="dcterms:W3CDTF">2026-02-02T11:00:44Z</dcterms:modified>
</cp:coreProperties>
</file>