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EEAA-CD1C-4D55-A7CA-4F6D688844E7}" type="datetimeFigureOut">
              <a:rPr lang="ru-RU" smtClean="0"/>
              <a:t>02.02.2026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85F5A33-4FAE-41F9-AEA2-DDBB1E22C0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236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EEAA-CD1C-4D55-A7CA-4F6D688844E7}" type="datetimeFigureOut">
              <a:rPr lang="ru-RU" smtClean="0"/>
              <a:t>02.02.2026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85F5A33-4FAE-41F9-AEA2-DDBB1E22C0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021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EEAA-CD1C-4D55-A7CA-4F6D688844E7}" type="datetimeFigureOut">
              <a:rPr lang="ru-RU" smtClean="0"/>
              <a:t>02.02.2026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85F5A33-4FAE-41F9-AEA2-DDBB1E22C02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475247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EEAA-CD1C-4D55-A7CA-4F6D688844E7}" type="datetimeFigureOut">
              <a:rPr lang="ru-RU" smtClean="0"/>
              <a:t>02.02.2026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85F5A33-4FAE-41F9-AEA2-DDBB1E22C0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7399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EEAA-CD1C-4D55-A7CA-4F6D688844E7}" type="datetimeFigureOut">
              <a:rPr lang="ru-RU" smtClean="0"/>
              <a:t>02.02.2026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85F5A33-4FAE-41F9-AEA2-DDBB1E22C024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784849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EEAA-CD1C-4D55-A7CA-4F6D688844E7}" type="datetimeFigureOut">
              <a:rPr lang="ru-RU" smtClean="0"/>
              <a:t>02.02.2026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85F5A33-4FAE-41F9-AEA2-DDBB1E22C0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1195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EEAA-CD1C-4D55-A7CA-4F6D688844E7}" type="datetimeFigureOut">
              <a:rPr lang="ru-RU" smtClean="0"/>
              <a:t>02.02.2026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F5A33-4FAE-41F9-AEA2-DDBB1E22C0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66691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EEAA-CD1C-4D55-A7CA-4F6D688844E7}" type="datetimeFigureOut">
              <a:rPr lang="ru-RU" smtClean="0"/>
              <a:t>02.02.2026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F5A33-4FAE-41F9-AEA2-DDBB1E22C0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69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EEAA-CD1C-4D55-A7CA-4F6D688844E7}" type="datetimeFigureOut">
              <a:rPr lang="ru-RU" smtClean="0"/>
              <a:t>02.02.2026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F5A33-4FAE-41F9-AEA2-DDBB1E22C0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12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EEAA-CD1C-4D55-A7CA-4F6D688844E7}" type="datetimeFigureOut">
              <a:rPr lang="ru-RU" smtClean="0"/>
              <a:t>02.02.2026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85F5A33-4FAE-41F9-AEA2-DDBB1E22C0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736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EEAA-CD1C-4D55-A7CA-4F6D688844E7}" type="datetimeFigureOut">
              <a:rPr lang="ru-RU" smtClean="0"/>
              <a:t>02.02.2026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85F5A33-4FAE-41F9-AEA2-DDBB1E22C0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2823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EEAA-CD1C-4D55-A7CA-4F6D688844E7}" type="datetimeFigureOut">
              <a:rPr lang="ru-RU" smtClean="0"/>
              <a:t>02.02.2026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85F5A33-4FAE-41F9-AEA2-DDBB1E22C0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3038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EEAA-CD1C-4D55-A7CA-4F6D688844E7}" type="datetimeFigureOut">
              <a:rPr lang="ru-RU" smtClean="0"/>
              <a:t>02.02.2026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F5A33-4FAE-41F9-AEA2-DDBB1E22C0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478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EEAA-CD1C-4D55-A7CA-4F6D688844E7}" type="datetimeFigureOut">
              <a:rPr lang="ru-RU" smtClean="0"/>
              <a:t>02.02.2026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F5A33-4FAE-41F9-AEA2-DDBB1E22C0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9464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EEAA-CD1C-4D55-A7CA-4F6D688844E7}" type="datetimeFigureOut">
              <a:rPr lang="ru-RU" smtClean="0"/>
              <a:t>02.02.2026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F5A33-4FAE-41F9-AEA2-DDBB1E22C0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4154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EEAA-CD1C-4D55-A7CA-4F6D688844E7}" type="datetimeFigureOut">
              <a:rPr lang="ru-RU" smtClean="0"/>
              <a:t>02.02.2026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85F5A33-4FAE-41F9-AEA2-DDBB1E22C0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629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7EEAA-CD1C-4D55-A7CA-4F6D688844E7}" type="datetimeFigureOut">
              <a:rPr lang="ru-RU" smtClean="0"/>
              <a:t>02.02.2026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85F5A33-4FAE-41F9-AEA2-DDBB1E22C0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25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21163" y="1699491"/>
            <a:ext cx="9371013" cy="1239854"/>
          </a:xfrm>
        </p:spPr>
        <p:txBody>
          <a:bodyPr>
            <a:normAutofit/>
          </a:bodyPr>
          <a:lstStyle/>
          <a:p>
            <a:pPr algn="ctr"/>
            <a:r>
              <a:rPr lang="ru-RU" sz="52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«Чемоданчик речевого моста»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32096" y="3329545"/>
            <a:ext cx="8915399" cy="782912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преемственности работы учителя-логопеда и воспитателя для детей с дизартрией и билингвизмом.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47855" y="5461061"/>
            <a:ext cx="677025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Автор: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 Воситова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Бисаида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Маджитовна, 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МБДОУ-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№313.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фестиваль-конкурс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«Просторы речи»</a:t>
            </a:r>
          </a:p>
        </p:txBody>
      </p:sp>
    </p:spTree>
    <p:extLst>
      <p:ext uri="{BB962C8B-B14F-4D97-AF65-F5344CB8AC3E}">
        <p14:creationId xmlns:p14="http://schemas.microsoft.com/office/powerpoint/2010/main" val="2259109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6" y="624110"/>
            <a:ext cx="6837402" cy="67821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и 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53926" y="1431636"/>
            <a:ext cx="10240909" cy="1173019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р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азрыв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 занятиями логопеда и речевой средой группы. Двойные трудности детей (дизартрия + билингвизм).</a:t>
            </a:r>
          </a:p>
          <a:p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«Речевого моста»: 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объединить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усилия для постоянного речевого тренинга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5041" y="2604655"/>
            <a:ext cx="4102813" cy="4102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419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4836" y="624110"/>
            <a:ext cx="10104581" cy="825999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«Чемоданчик речевого моста»?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43012" y="1250054"/>
            <a:ext cx="53820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материализованная связь специалистов.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19928" y="4638098"/>
            <a:ext cx="1102821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принцип: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логопед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НАПОЛНЯЕТ → Воспитатель ИСПОЛЬЗУЕТ → Логопед АНАЛИЗИРУЕТ и ОБНОВЛЯЕТ.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743012" y="5806793"/>
            <a:ext cx="4978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Передача каждый понедельник</a:t>
            </a: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8584" y="1808890"/>
            <a:ext cx="3287271" cy="267617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7126" y="1831709"/>
            <a:ext cx="2748193" cy="267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356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1392" y="732044"/>
            <a:ext cx="97412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Содержимое чемоданчика (ключевые компоненты)</a:t>
            </a: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04655" y="1316819"/>
            <a:ext cx="757381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+mj-lt"/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«Карта недели»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(План).</a:t>
            </a:r>
          </a:p>
          <a:p>
            <a:pPr>
              <a:buFont typeface="+mj-lt"/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«Дыхательные мостики»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(Игры на дыхание: перышки, вертушки).</a:t>
            </a:r>
          </a:p>
          <a:p>
            <a:pPr>
              <a:buFont typeface="+mj-lt"/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«Артикуляционные тропинки»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(Карточки с веселыми упражнениями).</a:t>
            </a:r>
          </a:p>
          <a:p>
            <a:pPr>
              <a:buFont typeface="+mj-lt"/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«Словарные кирпичики» 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Карточки по лексической теме для ежедневного проговаривания).</a:t>
            </a:r>
          </a:p>
          <a:p>
            <a:pPr>
              <a:buFont typeface="+mj-lt"/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«Диалоги-конструкторы»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(Схемы для составления диалогов).</a:t>
            </a:r>
          </a:p>
          <a:p>
            <a:pPr>
              <a:buFont typeface="+mj-lt"/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 для воспитателя.</a:t>
            </a:r>
            <a:endParaRPr lang="ru-RU" b="1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1399" y="3348144"/>
            <a:ext cx="2249688" cy="28956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7970" y="3811904"/>
            <a:ext cx="2454678" cy="25981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4394" y="3932919"/>
            <a:ext cx="2360553" cy="2540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112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77928" y="307170"/>
            <a:ext cx="734637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из практики. </a:t>
            </a:r>
            <a:endParaRPr lang="ru-RU" sz="2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</a:t>
            </a: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«Домашние </a:t>
            </a:r>
            <a:r>
              <a:rPr lang="ru-RU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животные </a:t>
            </a: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 детеныши»</a:t>
            </a:r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17769" y="1178527"/>
            <a:ext cx="766564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недели: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Словарь: расширяем названия животных и их детенышей, глаголы действий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Фраза: строим простую фразу по схеме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Дыхание: формируем длительный целенаправленный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выдох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чемоданчика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готовые материалы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🎯Игра 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дыхание: «Покорми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цыпленка»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👄Артикуляционные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карточки: «В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гостях у бабушки в деревне»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Схема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построения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фразы: «Как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говорят животные?»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🏃Рифмованный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комплекс: «На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прогулке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31588" y="3345935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333333"/>
                </a:solidFill>
                <a:latin typeface="-apple-system"/>
              </a:rPr>
              <a:t>🗣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4351" y="3999575"/>
            <a:ext cx="2947148" cy="25859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4298" y="193738"/>
            <a:ext cx="2510555" cy="323295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3417" y="3598077"/>
            <a:ext cx="3582394" cy="29874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7928" y="4040849"/>
            <a:ext cx="2907465" cy="2544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776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27877" y="630441"/>
            <a:ext cx="693279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</a:t>
            </a:r>
            <a:r>
              <a:rPr lang="ru-RU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значимость</a:t>
            </a:r>
            <a:endParaRPr lang="ru-RU" sz="44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71781" y="1988649"/>
            <a:ext cx="936567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детей:</a:t>
            </a:r>
            <a:r>
              <a:rPr lang="ru-RU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речь </a:t>
            </a:r>
            <a:r>
              <a:rPr lang="ru-RU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стала более понятной, уверенной. Рост активности в общении.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воспитателя:</a:t>
            </a:r>
            <a:r>
              <a:rPr lang="ru-RU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появился </a:t>
            </a:r>
            <a:r>
              <a:rPr lang="ru-RU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четкий, удобный инструмент для 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речевой</a:t>
            </a:r>
            <a:r>
              <a:rPr lang="ru-RU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работы. Выросла профессиональная уверенность.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системы:</a:t>
            </a:r>
            <a:r>
              <a:rPr lang="ru-RU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создана </a:t>
            </a:r>
            <a:r>
              <a:rPr lang="ru-RU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прочная, технологичная связь «логопед-воспитатель» – настоящий </a:t>
            </a:r>
            <a:r>
              <a:rPr lang="ru-RU" sz="20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РЕЧЕВОЙ МОСТ</a:t>
            </a:r>
            <a:r>
              <a:rPr lang="ru-RU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Контакты для обмена опытом:</a:t>
            </a:r>
            <a:r>
              <a:rPr lang="ru-RU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vositova2015@mail.ru</a:t>
            </a:r>
            <a:r>
              <a:rPr lang="ru-RU" sz="2000" dirty="0" smtClean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231665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272</TotalTime>
  <Words>323</Words>
  <Application>Microsoft Office PowerPoint</Application>
  <PresentationFormat>Широкоэкранный</PresentationFormat>
  <Paragraphs>37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-apple-system</vt:lpstr>
      <vt:lpstr>Arial</vt:lpstr>
      <vt:lpstr>Century Gothic</vt:lpstr>
      <vt:lpstr>Times New Roman</vt:lpstr>
      <vt:lpstr>Wingdings 3</vt:lpstr>
      <vt:lpstr>Легкий дым</vt:lpstr>
      <vt:lpstr>«Чемоданчик речевого моста»</vt:lpstr>
      <vt:lpstr>Актуальность и цель</vt:lpstr>
      <vt:lpstr>Что такое «Чемоданчик речевого моста»?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«Чемоданчик речевого моста»</dc:title>
  <dc:creator>Владелец</dc:creator>
  <cp:lastModifiedBy>Владелец</cp:lastModifiedBy>
  <cp:revision>27</cp:revision>
  <dcterms:created xsi:type="dcterms:W3CDTF">2026-01-10T08:22:34Z</dcterms:created>
  <dcterms:modified xsi:type="dcterms:W3CDTF">2026-02-02T11:00:44Z</dcterms:modified>
</cp:coreProperties>
</file>